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0"/>
  </p:notesMasterIdLst>
  <p:handoutMasterIdLst>
    <p:handoutMasterId r:id="rId11"/>
  </p:handoutMasterIdLst>
  <p:sldIdLst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239625" cy="6884988"/>
  <p:notesSz cx="6858000" cy="9144000"/>
  <p:defaultTextStyle>
    <a:defPPr>
      <a:defRPr lang="de-DE"/>
    </a:defPPr>
    <a:lvl1pPr marL="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2" autoAdjust="0"/>
  </p:normalViewPr>
  <p:slideViewPr>
    <p:cSldViewPr snapToGrid="0">
      <p:cViewPr varScale="1">
        <p:scale>
          <a:sx n="109" d="100"/>
          <a:sy n="109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4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1DB1-0B36-47ED-9F28-C923B0234781}" type="datetimeFigureOut">
              <a:rPr lang="de-DE" smtClean="0"/>
              <a:t>22.09.2022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95E3-2A8A-4DE1-8B02-737B037D994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38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EAD1-67E2-4A84-ADC8-A6C72CBA97FB}" type="datetimeFigureOut">
              <a:rPr lang="de-DE" smtClean="0"/>
              <a:t>22.09.2022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FFDD-70F1-45FB-A4BA-81BC635DAB0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98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800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43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7834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403180"/>
            <a:ext cx="12150000" cy="1481808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516710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408338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313600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00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09602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78763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0" y="2608688"/>
            <a:ext cx="11228319" cy="106385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6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119200" y="6206135"/>
            <a:ext cx="1558800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83241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18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0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10290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72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716287" y="156880"/>
            <a:ext cx="1328398" cy="2990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781716" y="125591"/>
            <a:ext cx="125080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5207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18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9810001" y="156880"/>
            <a:ext cx="2237934" cy="2990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9661585" y="125591"/>
            <a:ext cx="257841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805213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"/>
          <a:stretch/>
        </p:blipFill>
        <p:spPr>
          <a:xfrm>
            <a:off x="91211" y="90259"/>
            <a:ext cx="12150000" cy="58572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1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728184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1276114"/>
            <a:ext cx="11340000" cy="114790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556000"/>
            <a:ext cx="11340000" cy="63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8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62854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603"/>
            <a:ext cx="99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911600" y="146973"/>
            <a:ext cx="1180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911600" y="107685"/>
            <a:ext cx="1256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1" y="6206127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50493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89999"/>
            <a:ext cx="12149353" cy="43281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72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1278000"/>
            <a:ext cx="11340000" cy="1146568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556000"/>
            <a:ext cx="11340000" cy="63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7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734271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404000"/>
            <a:ext cx="112176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385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200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404000"/>
            <a:ext cx="5508000" cy="48564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64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252800"/>
            <a:ext cx="11825625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107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215695"/>
            <a:ext cx="12150000" cy="1669293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365791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363948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125341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225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547133"/>
            <a:ext cx="10800000" cy="1101587"/>
          </a:xfrm>
        </p:spPr>
        <p:txBody>
          <a:bodyPr lIns="0" tIns="0" rIns="0" bIns="0" anchor="t" anchorCtr="0">
            <a:noAutofit/>
          </a:bodyPr>
          <a:lstStyle>
            <a:lvl1pPr>
              <a:defRPr sz="37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69937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445710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530800"/>
            <a:ext cx="10800000" cy="1073534"/>
          </a:xfrm>
        </p:spPr>
        <p:txBody>
          <a:bodyPr lIns="0" tIns="0" rIns="0" bIns="0" anchor="t" anchorCtr="0">
            <a:noAutofit/>
          </a:bodyPr>
          <a:lstStyle>
            <a:lvl1pPr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69200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178587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"/>
          <a:stretch/>
        </p:blipFill>
        <p:spPr>
          <a:xfrm>
            <a:off x="91211" y="90259"/>
            <a:ext cx="12150000" cy="58572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0" y="2322858"/>
            <a:ext cx="11228319" cy="1245967"/>
          </a:xfrm>
        </p:spPr>
        <p:txBody>
          <a:bodyPr lIns="0" tIns="0" rIns="0" bIns="0" anchor="t" anchorCtr="0">
            <a:noAutofit/>
          </a:bodyPr>
          <a:lstStyle>
            <a:lvl1pPr algn="ctr"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5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193881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5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9252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3" name="Rechteck 12" descr="Grauer Farbverlauf" title="Hintergrundfläche"/>
          <p:cNvSpPr/>
          <p:nvPr userDrawn="1"/>
        </p:nvSpPr>
        <p:spPr>
          <a:xfrm>
            <a:off x="10178087" y="146973"/>
            <a:ext cx="1918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14" name="Textfeld 13" descr="Vertraulich" title="Textfeld"/>
          <p:cNvSpPr txBox="1"/>
          <p:nvPr userDrawn="1"/>
        </p:nvSpPr>
        <p:spPr>
          <a:xfrm>
            <a:off x="10116000" y="107685"/>
            <a:ext cx="2048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534562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1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650550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4733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" y="90000"/>
            <a:ext cx="12149963" cy="338345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1116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72598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07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78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198800"/>
            <a:ext cx="5508000" cy="51336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1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4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15"/>
            <a:ext cx="12150000" cy="914450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44566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99973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Bundesagentur für Arbeit" title="Logo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636114"/>
            <a:ext cx="1548000" cy="205020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600218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Thema, 10.Monat 2019, © Bundesagentur für Arbeit</a:t>
            </a:r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600218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2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55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55"/>
            <a:ext cx="12150000" cy="1133918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53443"/>
            <a:ext cx="11217600" cy="1018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404000"/>
            <a:ext cx="112176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38079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der Bundesagentur für Arbeit." title="Logo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574121"/>
            <a:ext cx="1936865" cy="257695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564706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Thema, 10.Monat 2019, © Bundesagentur für Arbeit</a:t>
            </a:r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564706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6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Herford.BeruflicheZukunft@arbeitsagentur.de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rbeitsagentur.de/vor-ort/paderborn/veranstaltungen-bbie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 descr="Textplatzhalter für optionalen Text wie Thema/Version/Datum">
            <a:extLst>
              <a:ext uri="{FF2B5EF4-FFF2-40B4-BE49-F238E27FC236}">
                <a16:creationId xmlns:a16="http://schemas.microsoft.com/office/drawing/2014/main" id="{A3D12BC3-BF58-4666-844F-AA96BEF78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136800"/>
            <a:ext cx="9788400" cy="247133"/>
          </a:xfrm>
        </p:spPr>
        <p:txBody>
          <a:bodyPr/>
          <a:lstStyle/>
          <a:p>
            <a:r>
              <a:rPr lang="de-DE" dirty="0"/>
              <a:t>Berufsberatung im Erwerbsleben (BBiE) 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14BF36AE-9F65-4D72-9533-EA151BD03B3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A78B211C-B1B4-4836-AB06-83C001A3C3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0" b="15220"/>
          <a:stretch>
            <a:fillRect/>
          </a:stretch>
        </p:blipFill>
        <p:spPr>
          <a:xfrm>
            <a:off x="90000" y="457200"/>
            <a:ext cx="12150000" cy="5634000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FEC8C1D-19A9-43A0-A3A9-F0E1DA96853E}"/>
              </a:ext>
            </a:extLst>
          </p:cNvPr>
          <p:cNvSpPr txBox="1"/>
          <p:nvPr/>
        </p:nvSpPr>
        <p:spPr>
          <a:xfrm>
            <a:off x="90000" y="3611862"/>
            <a:ext cx="4059969" cy="1862048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        Berufsberatung im </a:t>
            </a:r>
          </a:p>
          <a:p>
            <a:pPr algn="l"/>
            <a:r>
              <a:rPr lang="de-DE" sz="2000" dirty="0"/>
              <a:t>        Erwerbsleben für den            </a:t>
            </a:r>
          </a:p>
          <a:p>
            <a:pPr algn="l"/>
            <a:r>
              <a:rPr lang="de-DE" sz="2000" dirty="0"/>
              <a:t>        Verbund Ostwestfalen-</a:t>
            </a:r>
          </a:p>
          <a:p>
            <a:pPr algn="l"/>
            <a:r>
              <a:rPr lang="de-DE" sz="2000" dirty="0"/>
              <a:t>        Lippe und Holzminden</a:t>
            </a:r>
          </a:p>
          <a:p>
            <a:pPr algn="l"/>
            <a:endParaRPr lang="de-DE" sz="2000" dirty="0"/>
          </a:p>
          <a:p>
            <a:pPr algn="l"/>
            <a:r>
              <a:rPr lang="de-DE" sz="1500" dirty="0"/>
              <a:t>           </a:t>
            </a:r>
            <a:r>
              <a:rPr lang="de-DE" sz="1300" dirty="0"/>
              <a:t>Gemeinsam den Horizont erweitern</a:t>
            </a:r>
          </a:p>
        </p:txBody>
      </p:sp>
    </p:spTree>
    <p:extLst>
      <p:ext uri="{BB962C8B-B14F-4D97-AF65-F5344CB8AC3E}">
        <p14:creationId xmlns:p14="http://schemas.microsoft.com/office/powerpoint/2010/main" val="75802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316522"/>
            <a:ext cx="11217600" cy="688667"/>
          </a:xfrm>
        </p:spPr>
        <p:txBody>
          <a:bodyPr/>
          <a:lstStyle/>
          <a:p>
            <a:pPr algn="ctr"/>
            <a:r>
              <a:rPr lang="de-DE" dirty="0"/>
              <a:t>Ihre Berufsberater*innen für den Agenturbezirk Herford</a:t>
            </a:r>
          </a:p>
        </p:txBody>
      </p:sp>
      <p:sp>
        <p:nvSpPr>
          <p:cNvPr id="3" name="Inhaltsplatzhalter 2" descr="Multi-Platzhalter für Text, Tabelle, Bild, Video, Diagramm, Grafik.">
            <a:extLst>
              <a:ext uri="{FF2B5EF4-FFF2-40B4-BE49-F238E27FC236}">
                <a16:creationId xmlns:a16="http://schemas.microsoft.com/office/drawing/2014/main" id="{44DE72E1-561E-457D-849E-835397999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1198800"/>
            <a:ext cx="10577076" cy="51372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Sabine Hellberg  		Jana Mallmann  		Andreas Feuchert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latin typeface="Wingdings" panose="05000000000000000000" pitchFamily="2" charset="2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 05221/985-285		</a:t>
            </a:r>
            <a:r>
              <a:rPr lang="de-DE" dirty="0">
                <a:solidFill>
                  <a:srgbClr val="000000"/>
                </a:solidFill>
                <a:latin typeface="Wingdings" panose="05000000000000000000" pitchFamily="2" charset="2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 05221/985-298		</a:t>
            </a:r>
            <a:r>
              <a:rPr lang="de-DE" dirty="0">
                <a:solidFill>
                  <a:srgbClr val="000000"/>
                </a:solidFill>
                <a:latin typeface="Wingdings" panose="05000000000000000000" pitchFamily="2" charset="2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 05221/985-510</a:t>
            </a:r>
          </a:p>
          <a:p>
            <a:pPr marL="0" indent="0">
              <a:buNone/>
            </a:pPr>
            <a:endParaRPr lang="de-DE" dirty="0"/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Font typeface="Wingdings" panose="05000000000000000000" pitchFamily="2" charset="2"/>
              <a:buChar char=" "/>
            </a:pPr>
            <a:r>
              <a:rPr lang="de-DE" dirty="0">
                <a:solidFill>
                  <a:srgbClr val="000000"/>
                </a:solidFill>
              </a:rPr>
              <a:t>   Herford 		         	         Minden, 		         	         Bünde</a:t>
            </a:r>
          </a:p>
          <a:p>
            <a:pPr marL="3200400" lvl="7" indent="0"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r>
              <a:rPr lang="de-DE" dirty="0">
                <a:solidFill>
                  <a:srgbClr val="000000"/>
                </a:solidFill>
              </a:rPr>
              <a:t>	        Lübbecke 		  	 Bad Oeynhausen</a:t>
            </a:r>
            <a:endParaRPr lang="de-DE" dirty="0"/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A61365-C06C-4D20-ADC8-BE96F0F0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3" y="1775522"/>
            <a:ext cx="1851618" cy="27774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407C86F-3BC7-4EB3-82A5-05D3245F3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11" y="1774893"/>
            <a:ext cx="1851618" cy="2777427"/>
          </a:xfrm>
          <a:prstGeom prst="rect">
            <a:avLst/>
          </a:prstGeom>
        </p:spPr>
      </p:pic>
      <p:pic>
        <p:nvPicPr>
          <p:cNvPr id="10" name="Grafik 9" descr="Karte mit Stecknadel">
            <a:extLst>
              <a:ext uri="{FF2B5EF4-FFF2-40B4-BE49-F238E27FC236}">
                <a16:creationId xmlns:a16="http://schemas.microsoft.com/office/drawing/2014/main" id="{C20363A7-FC6C-4DEB-8FB9-96E872523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0923" y="5500053"/>
            <a:ext cx="372269" cy="372269"/>
          </a:xfrm>
          <a:prstGeom prst="rect">
            <a:avLst/>
          </a:prstGeom>
        </p:spPr>
      </p:pic>
      <p:pic>
        <p:nvPicPr>
          <p:cNvPr id="11" name="Grafik 10" descr="Karte mit Stecknadel">
            <a:extLst>
              <a:ext uri="{FF2B5EF4-FFF2-40B4-BE49-F238E27FC236}">
                <a16:creationId xmlns:a16="http://schemas.microsoft.com/office/drawing/2014/main" id="{79E6AC9F-8859-48B1-A35D-F1AEDFEAD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6977" y="5497615"/>
            <a:ext cx="372269" cy="372269"/>
          </a:xfrm>
          <a:prstGeom prst="rect">
            <a:avLst/>
          </a:prstGeom>
        </p:spPr>
      </p:pic>
      <p:pic>
        <p:nvPicPr>
          <p:cNvPr id="12" name="Grafik 11" descr="Karte mit Stecknadel">
            <a:extLst>
              <a:ext uri="{FF2B5EF4-FFF2-40B4-BE49-F238E27FC236}">
                <a16:creationId xmlns:a16="http://schemas.microsoft.com/office/drawing/2014/main" id="{ABECC1E3-A3E8-4863-B94E-925141C80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3031" y="5500052"/>
            <a:ext cx="372269" cy="37226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29A0954-48A9-4629-B2A8-74D463EB47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31" y="1700224"/>
            <a:ext cx="1842783" cy="27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8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355378"/>
            <a:ext cx="11217600" cy="649812"/>
          </a:xfrm>
        </p:spPr>
        <p:txBody>
          <a:bodyPr/>
          <a:lstStyle/>
          <a:p>
            <a:pPr algn="ctr"/>
            <a:r>
              <a:rPr lang="de-DE" dirty="0"/>
              <a:t>Sie wünschen Unterstützung bei der persönlichen Berufswegplanung? </a:t>
            </a:r>
          </a:p>
        </p:txBody>
      </p:sp>
      <p:sp>
        <p:nvSpPr>
          <p:cNvPr id="3" name="Inhaltsplatzhalter 2" descr="Multi-Platzhalter für Text, Tabelle, Bild, Video, Diagramm, Grafik.">
            <a:extLst>
              <a:ext uri="{FF2B5EF4-FFF2-40B4-BE49-F238E27FC236}">
                <a16:creationId xmlns:a16="http://schemas.microsoft.com/office/drawing/2014/main" id="{44DE72E1-561E-457D-849E-8353979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/>
              <a:t>Gerne bieten wir Ihnen einen individuellen Beratungstermin an!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u="sng" dirty="0">
                <a:hlinkClick r:id="rId2"/>
              </a:rPr>
              <a:t>Herford.BeruflicheZukunft@arbeitsagentur.de</a:t>
            </a:r>
            <a:endParaRPr lang="de-DE" u="sng" dirty="0"/>
          </a:p>
          <a:p>
            <a:pPr marL="0" indent="0" algn="ctr">
              <a:buNone/>
            </a:pPr>
            <a:endParaRPr lang="de-DE" u="sng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246251-0010-4146-BE99-CE6C0084C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69" y="2549724"/>
            <a:ext cx="3979886" cy="39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86" y="285887"/>
            <a:ext cx="11217600" cy="860624"/>
          </a:xfrm>
        </p:spPr>
        <p:txBody>
          <a:bodyPr/>
          <a:lstStyle/>
          <a:p>
            <a:pPr algn="ctr"/>
            <a:r>
              <a:rPr lang="de-DE" dirty="0"/>
              <a:t>Unsere Veranstaltungen</a:t>
            </a:r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CFFFF43-7127-4830-82EB-F847906C40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0550" y="1198563"/>
            <a:ext cx="1121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dirty="0">
                <a:hlinkClick r:id="rId2"/>
              </a:rPr>
              <a:t>https://www.arbeitsagentur.de/vor-ort/paderborn/veranstaltungen-bbie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574A10-8331-43B7-9E7D-FCF28D8E0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19" y="1702778"/>
            <a:ext cx="4793335" cy="47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316522"/>
            <a:ext cx="11217600" cy="688667"/>
          </a:xfrm>
        </p:spPr>
        <p:txBody>
          <a:bodyPr/>
          <a:lstStyle/>
          <a:p>
            <a:r>
              <a:rPr lang="de-DE" dirty="0"/>
              <a:t>Sprechzeiten der Berufsberatung im Erwerbsleben</a:t>
            </a:r>
          </a:p>
        </p:txBody>
      </p:sp>
      <p:sp>
        <p:nvSpPr>
          <p:cNvPr id="3" name="Inhaltsplatzhalter 2" descr="Multi-Platzhalter für Text, Tabelle, Bild, Video, Diagramm, Grafik.">
            <a:extLst>
              <a:ext uri="{FF2B5EF4-FFF2-40B4-BE49-F238E27FC236}">
                <a16:creationId xmlns:a16="http://schemas.microsoft.com/office/drawing/2014/main" id="{44DE72E1-561E-457D-849E-8353979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3200" dirty="0">
                <a:solidFill>
                  <a:srgbClr val="000000"/>
                </a:solidFill>
              </a:rPr>
              <a:t>Telefonische Sprechzeiten: 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sz="32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sz="3200" dirty="0">
                <a:solidFill>
                  <a:srgbClr val="000000"/>
                </a:solidFill>
              </a:rPr>
              <a:t>dienstags: 		07:00 – 10:00 Uhr</a:t>
            </a:r>
          </a:p>
          <a:p>
            <a:pPr marL="742950" lvl="1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sz="32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sz="3200" dirty="0">
                <a:solidFill>
                  <a:srgbClr val="000000"/>
                </a:solidFill>
              </a:rPr>
              <a:t>donnerstags:	16:00 – 18:00 Uhr </a:t>
            </a:r>
          </a:p>
          <a:p>
            <a:pPr marL="742950" lvl="1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sz="3200" dirty="0">
              <a:solidFill>
                <a:srgbClr val="000000"/>
              </a:solidFill>
            </a:endParaRPr>
          </a:p>
          <a:p>
            <a:pPr marL="738000" lvl="2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r>
              <a:rPr lang="de-DE" sz="3200" dirty="0">
                <a:solidFill>
                  <a:srgbClr val="000000"/>
                </a:solidFill>
              </a:rPr>
              <a:t>	</a:t>
            </a:r>
            <a:r>
              <a:rPr lang="de-DE" sz="3200" dirty="0">
                <a:solidFill>
                  <a:srgbClr val="000000"/>
                </a:solidFill>
                <a:latin typeface="Wingdings" panose="05000000000000000000" pitchFamily="2" charset="2"/>
              </a:rPr>
              <a:t>( </a:t>
            </a:r>
            <a:r>
              <a:rPr lang="de-DE" sz="3200" dirty="0">
                <a:solidFill>
                  <a:srgbClr val="000000"/>
                </a:solidFill>
              </a:rPr>
              <a:t>05251 / 120 - 777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sz="2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42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ei:DEU Kreis Herford COA.svg">
            <a:extLst>
              <a:ext uri="{FF2B5EF4-FFF2-40B4-BE49-F238E27FC236}">
                <a16:creationId xmlns:a16="http://schemas.microsoft.com/office/drawing/2014/main" id="{9C3B547D-72D2-481B-83B8-3CE5B86A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97" y="1085363"/>
            <a:ext cx="1021015" cy="119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 descr="Multi-Platzhalter für Text, Tabelle, Bild, Video, Diagramm, Grafik.">
            <a:extLst>
              <a:ext uri="{FF2B5EF4-FFF2-40B4-BE49-F238E27FC236}">
                <a16:creationId xmlns:a16="http://schemas.microsoft.com/office/drawing/2014/main" id="{44DE72E1-561E-457D-849E-835397999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99" y="1005190"/>
            <a:ext cx="10201098" cy="5083345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300" dirty="0">
                <a:solidFill>
                  <a:srgbClr val="000000"/>
                </a:solidFill>
              </a:rPr>
              <a:t>Sprechzeiten im Kreis Herford: </a:t>
            </a:r>
          </a:p>
          <a:p>
            <a:pPr marL="457200" lvl="1" indent="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endParaRPr lang="de-DE" sz="23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sz="2300" u="sng" dirty="0">
                <a:solidFill>
                  <a:srgbClr val="000000"/>
                </a:solidFill>
              </a:rPr>
              <a:t>Herford Stadtbibliothek  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r>
              <a:rPr lang="de-DE" sz="2300" dirty="0">
                <a:solidFill>
                  <a:srgbClr val="000000"/>
                </a:solidFill>
              </a:rPr>
              <a:t>	1. Donnerstag im Monat: 15:00 – 17:00 Uhr 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endParaRPr lang="de-DE" sz="15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sz="2300" u="sng" dirty="0">
                <a:solidFill>
                  <a:srgbClr val="000000"/>
                </a:solidFill>
              </a:rPr>
              <a:t>Vlotho Kulturfabrik  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r>
              <a:rPr lang="de-DE" sz="2300" dirty="0">
                <a:solidFill>
                  <a:srgbClr val="000000"/>
                </a:solidFill>
              </a:rPr>
              <a:t>	2. Dienstag im Monat: 10:00 – 12:00 Uhr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sz="15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sz="2300" u="sng" dirty="0">
                <a:solidFill>
                  <a:srgbClr val="000000"/>
                </a:solidFill>
              </a:rPr>
              <a:t>Hiddenhausen Bücherei  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r>
              <a:rPr lang="de-DE" sz="2300" dirty="0">
                <a:solidFill>
                  <a:srgbClr val="000000"/>
                </a:solidFill>
              </a:rPr>
              <a:t>	3. Freitag im Monat: 10:00 – 13:00 Uhr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endParaRPr lang="de-DE" sz="15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sz="2300" u="sng" dirty="0">
                <a:solidFill>
                  <a:srgbClr val="000000"/>
                </a:solidFill>
              </a:rPr>
              <a:t>Enger Haus der Kulturen   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r>
              <a:rPr lang="de-DE" sz="2300" dirty="0">
                <a:solidFill>
                  <a:srgbClr val="000000"/>
                </a:solidFill>
              </a:rPr>
              <a:t>	4. Freitag im Monat: 09:00 – 12:00 Uhr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endParaRPr lang="de-DE" sz="2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300" dirty="0"/>
          </a:p>
        </p:txBody>
      </p:sp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284770"/>
            <a:ext cx="11217600" cy="720419"/>
          </a:xfrm>
        </p:spPr>
        <p:txBody>
          <a:bodyPr/>
          <a:lstStyle/>
          <a:p>
            <a:r>
              <a:rPr lang="de-DE" dirty="0"/>
              <a:t>Sprechzeiten der Berufsberatung im Erwerbsleben</a:t>
            </a:r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34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284770"/>
            <a:ext cx="11217600" cy="720420"/>
          </a:xfrm>
        </p:spPr>
        <p:txBody>
          <a:bodyPr/>
          <a:lstStyle/>
          <a:p>
            <a:r>
              <a:rPr lang="de-DE" dirty="0"/>
              <a:t>Sprechzeiten der Berufsberatung im Erwerbsleben</a:t>
            </a:r>
          </a:p>
        </p:txBody>
      </p:sp>
      <p:sp>
        <p:nvSpPr>
          <p:cNvPr id="3" name="Inhaltsplatzhalter 2" descr="Multi-Platzhalter für Text, Tabelle, Bild, Video, Diagramm, Grafik.">
            <a:extLst>
              <a:ext uri="{FF2B5EF4-FFF2-40B4-BE49-F238E27FC236}">
                <a16:creationId xmlns:a16="http://schemas.microsoft.com/office/drawing/2014/main" id="{44DE72E1-561E-457D-849E-835397999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99" y="1005190"/>
            <a:ext cx="11217600" cy="5595028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300" dirty="0">
                <a:solidFill>
                  <a:srgbClr val="000000"/>
                </a:solidFill>
              </a:rPr>
              <a:t>Sprechzeiten im Kreis Minden-Lübbecke:</a:t>
            </a:r>
          </a:p>
          <a:p>
            <a:pPr marL="457200" lvl="1" indent="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endParaRPr lang="de-DE" sz="23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sz="2300" u="sng" dirty="0">
                <a:solidFill>
                  <a:srgbClr val="000000"/>
                </a:solidFill>
              </a:rPr>
              <a:t>Stemwede Kulturzentrum  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r>
              <a:rPr lang="de-DE" sz="2300" dirty="0">
                <a:solidFill>
                  <a:srgbClr val="000000"/>
                </a:solidFill>
              </a:rPr>
              <a:t>	1. Montag im Monat: 15:00 – 18:00 Uhr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endParaRPr lang="de-DE" sz="15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sz="2300" u="sng" dirty="0">
                <a:solidFill>
                  <a:srgbClr val="000000"/>
                </a:solidFill>
              </a:rPr>
              <a:t>Rathaus Espelkamp</a:t>
            </a:r>
            <a:r>
              <a:rPr lang="de-DE" sz="2300" u="sng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r>
              <a:rPr lang="de-DE" sz="2300" dirty="0">
                <a:solidFill>
                  <a:srgbClr val="000000"/>
                </a:solidFill>
              </a:rPr>
              <a:t>	1. Dienstag im Monat: 15:00 – 18:00 Uhr</a:t>
            </a:r>
          </a:p>
          <a:p>
            <a:pPr marL="457200" lvl="1" indent="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endParaRPr lang="de-DE" sz="1500" u="sng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sz="2300" u="sng" dirty="0">
                <a:solidFill>
                  <a:srgbClr val="000000"/>
                </a:solidFill>
              </a:rPr>
              <a:t>Petershagen Stadtbücherei  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r>
              <a:rPr lang="de-DE" sz="2300" dirty="0">
                <a:solidFill>
                  <a:srgbClr val="000000"/>
                </a:solidFill>
              </a:rPr>
              <a:t>	2. Donnerstag im Monat: 15:00 – 18:00 Uhr 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endParaRPr lang="de-DE" sz="15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sz="2300" u="sng" dirty="0">
                <a:solidFill>
                  <a:srgbClr val="000000"/>
                </a:solidFill>
              </a:rPr>
              <a:t>Bad Oeynhausen Stadtbücherei  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r>
              <a:rPr lang="de-DE" sz="2300" dirty="0">
                <a:solidFill>
                  <a:srgbClr val="000000"/>
                </a:solidFill>
              </a:rPr>
              <a:t>	4. Freitag im Monat: 10:00 – 13:00 Uhr </a:t>
            </a:r>
          </a:p>
          <a:p>
            <a:pPr marL="35640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None/>
            </a:pPr>
            <a:endParaRPr lang="de-DE" sz="23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sz="2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300" dirty="0"/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26" name="Picture 2" descr="https://upload.wikimedia.org/wikipedia/commons/thumb/5/5f/DEU_Kreis_Minden-Luebbecke_COA.svg/800px-DEU_Kreis_Minden-Luebbecke_COA.svg.png">
            <a:extLst>
              <a:ext uri="{FF2B5EF4-FFF2-40B4-BE49-F238E27FC236}">
                <a16:creationId xmlns:a16="http://schemas.microsoft.com/office/drawing/2014/main" id="{B05DEFA6-5E0A-4620-B5C1-F3DAB9A5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17" y="1086975"/>
            <a:ext cx="967154" cy="11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0189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A031520_PPT16-9_Master_RZ-02.potx" id="{BEB17586-C851-42D5-8704-E4B61B28F92F}" vid="{CA0D0814-E285-45DC-B5F2-B5BE4DB81ACB}"/>
    </a:ext>
  </a:extLst>
</a:theme>
</file>

<file path=ppt/theme/theme2.xml><?xml version="1.0" encoding="utf-8"?>
<a:theme xmlns:a="http://schemas.openxmlformats.org/drawingml/2006/main" name="4-zu-3-Projektion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A031520_PPT16-9_Master_RZ-02.potx" id="{BEB17586-C851-42D5-8704-E4B61B28F92F}" vid="{F3AA72CC-AE2D-4B75-864B-F44ADA6B9F40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PPT-Master_16-9_2020-2</Template>
  <TotalTime>0</TotalTime>
  <Words>287</Words>
  <Application>Microsoft Office PowerPoint</Application>
  <PresentationFormat>Benutzerdefiniert</PresentationFormat>
  <Paragraphs>71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Wingdings</vt:lpstr>
      <vt:lpstr>Standard</vt:lpstr>
      <vt:lpstr>4-zu-3-Projektion</vt:lpstr>
      <vt:lpstr>PowerPoint-Präsentation</vt:lpstr>
      <vt:lpstr>Ihre Berufsberater*innen für den Agenturbezirk Herford</vt:lpstr>
      <vt:lpstr>Sie wünschen Unterstützung bei der persönlichen Berufswegplanung? </vt:lpstr>
      <vt:lpstr>Unsere Veranstaltungen</vt:lpstr>
      <vt:lpstr>Sprechzeiten der Berufsberatung im Erwerbsleben</vt:lpstr>
      <vt:lpstr>Sprechzeiten der Berufsberatung im Erwerbsleben</vt:lpstr>
      <vt:lpstr>Sprechzeiten der Berufsberatung im Erwerbsleben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Hellberg Sabine</dc:creator>
  <cp:lastModifiedBy>Hellberg Sabine</cp:lastModifiedBy>
  <cp:revision>26</cp:revision>
  <dcterms:created xsi:type="dcterms:W3CDTF">2022-03-31T13:37:18Z</dcterms:created>
  <dcterms:modified xsi:type="dcterms:W3CDTF">2022-09-22T11:16:37Z</dcterms:modified>
</cp:coreProperties>
</file>